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21" r:id="rId2"/>
  </p:sldMasterIdLst>
  <p:sldIdLst>
    <p:sldId id="256" r:id="rId3"/>
    <p:sldId id="267" r:id="rId4"/>
    <p:sldId id="258" r:id="rId5"/>
    <p:sldId id="259" r:id="rId6"/>
    <p:sldId id="268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1.xml"/><Relationship Id="rId4" Type="http://schemas.openxmlformats.org/officeDocument/2006/relationships/slide" Target="../slides/slide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10" name="Google Shape;10;p2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556133" y="1493800"/>
            <a:ext cx="5587200" cy="28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4518533" y="4474300"/>
            <a:ext cx="5662400" cy="4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" name="Google Shape;27;p2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28" name="Google Shape;28;p2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32" name="Google Shape;32;p2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6845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11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227" name="Google Shape;227;p11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28" name="Google Shape;228;p11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29" name="Google Shape;229;p11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2" name="Google Shape;232;p11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33" name="Google Shape;233;p11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5" name="Google Shape;235;p11"/>
          <p:cNvSpPr txBox="1">
            <a:spLocks noGrp="1"/>
          </p:cNvSpPr>
          <p:nvPr>
            <p:ph type="title" hasCustomPrompt="1"/>
          </p:nvPr>
        </p:nvSpPr>
        <p:spPr>
          <a:xfrm>
            <a:off x="3488133" y="1737400"/>
            <a:ext cx="7156000" cy="2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36" name="Google Shape;236;p11"/>
          <p:cNvSpPr txBox="1">
            <a:spLocks noGrp="1"/>
          </p:cNvSpPr>
          <p:nvPr>
            <p:ph type="subTitle" idx="1"/>
          </p:nvPr>
        </p:nvSpPr>
        <p:spPr>
          <a:xfrm>
            <a:off x="3488133" y="3837433"/>
            <a:ext cx="7156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7" name="Google Shape;237;p11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1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1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11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4" name="Google Shape;244;p11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245" name="Google Shape;245;p11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" name="Google Shape;248;p11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249" name="Google Shape;249;p11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2110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254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3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254" name="Google Shape;254;p1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5" name="Google Shape;255;p1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56" name="Google Shape;256;p1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9" name="Google Shape;259;p1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60" name="Google Shape;260;p1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2"/>
          </p:nvPr>
        </p:nvSpPr>
        <p:spPr>
          <a:xfrm>
            <a:off x="4124851" y="1874967"/>
            <a:ext cx="277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"/>
          </p:nvPr>
        </p:nvSpPr>
        <p:spPr>
          <a:xfrm>
            <a:off x="4124864" y="2657017"/>
            <a:ext cx="277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3"/>
          </p:nvPr>
        </p:nvSpPr>
        <p:spPr>
          <a:xfrm>
            <a:off x="8168567" y="1875000"/>
            <a:ext cx="246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4"/>
          </p:nvPr>
        </p:nvSpPr>
        <p:spPr>
          <a:xfrm>
            <a:off x="8168567" y="2657017"/>
            <a:ext cx="277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5"/>
          </p:nvPr>
        </p:nvSpPr>
        <p:spPr>
          <a:xfrm>
            <a:off x="4124851" y="3742929"/>
            <a:ext cx="277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6"/>
          </p:nvPr>
        </p:nvSpPr>
        <p:spPr>
          <a:xfrm>
            <a:off x="4124864" y="4524957"/>
            <a:ext cx="277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7"/>
          </p:nvPr>
        </p:nvSpPr>
        <p:spPr>
          <a:xfrm>
            <a:off x="8168567" y="3742917"/>
            <a:ext cx="277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8"/>
          </p:nvPr>
        </p:nvSpPr>
        <p:spPr>
          <a:xfrm>
            <a:off x="8168567" y="4524949"/>
            <a:ext cx="277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9" hasCustomPrompt="1"/>
          </p:nvPr>
        </p:nvSpPr>
        <p:spPr>
          <a:xfrm>
            <a:off x="3165959" y="2221200"/>
            <a:ext cx="904800" cy="6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13" hasCustomPrompt="1"/>
          </p:nvPr>
        </p:nvSpPr>
        <p:spPr>
          <a:xfrm>
            <a:off x="3165867" y="4089133"/>
            <a:ext cx="904800" cy="6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14" hasCustomPrompt="1"/>
          </p:nvPr>
        </p:nvSpPr>
        <p:spPr>
          <a:xfrm>
            <a:off x="7263767" y="2221200"/>
            <a:ext cx="904800" cy="6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15" hasCustomPrompt="1"/>
          </p:nvPr>
        </p:nvSpPr>
        <p:spPr>
          <a:xfrm>
            <a:off x="7263767" y="4083133"/>
            <a:ext cx="904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3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3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2" name="Google Shape;282;p13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283" name="Google Shape;283;p13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6" name="Google Shape;286;p13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287" name="Google Shape;287;p13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85641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14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291" name="Google Shape;291;p14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2" name="Google Shape;292;p14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6" name="Google Shape;296;p14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97" name="Google Shape;297;p14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99" name="Google Shape;299;p14"/>
          <p:cNvSpPr txBox="1">
            <a:spLocks noGrp="1"/>
          </p:cNvSpPr>
          <p:nvPr>
            <p:ph type="title"/>
          </p:nvPr>
        </p:nvSpPr>
        <p:spPr>
          <a:xfrm>
            <a:off x="4319733" y="1424155"/>
            <a:ext cx="5492800" cy="21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subTitle" idx="1"/>
          </p:nvPr>
        </p:nvSpPr>
        <p:spPr>
          <a:xfrm>
            <a:off x="4161367" y="2968352"/>
            <a:ext cx="58096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1" name="Google Shape;301;p14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4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4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14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8" name="Google Shape;308;p14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309" name="Google Shape;309;p14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2" name="Google Shape;312;p14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313" name="Google Shape;313;p14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0275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5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317" name="Google Shape;317;p15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8" name="Google Shape;318;p15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19" name="Google Shape;319;p15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22" name="Google Shape;322;p15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323" name="Google Shape;323;p15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25" name="Google Shape;325;p15"/>
          <p:cNvSpPr txBox="1">
            <a:spLocks noGrp="1"/>
          </p:cNvSpPr>
          <p:nvPr>
            <p:ph type="title"/>
          </p:nvPr>
        </p:nvSpPr>
        <p:spPr>
          <a:xfrm>
            <a:off x="4159367" y="3625708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6" name="Google Shape;326;p15"/>
          <p:cNvSpPr txBox="1">
            <a:spLocks noGrp="1"/>
          </p:cNvSpPr>
          <p:nvPr>
            <p:ph type="subTitle" idx="1"/>
          </p:nvPr>
        </p:nvSpPr>
        <p:spPr>
          <a:xfrm>
            <a:off x="4159367" y="1913492"/>
            <a:ext cx="5813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15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5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0" name="Google Shape;330;p15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15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15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4" name="Google Shape;334;p15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335" name="Google Shape;335;p15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8" name="Google Shape;338;p15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339" name="Google Shape;339;p15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62463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6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343" name="Google Shape;343;p16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44" name="Google Shape;344;p16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45" name="Google Shape;345;p16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48" name="Google Shape;348;p16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349" name="Google Shape;349;p16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51" name="Google Shape;351;p16"/>
          <p:cNvSpPr txBox="1">
            <a:spLocks noGrp="1"/>
          </p:cNvSpPr>
          <p:nvPr>
            <p:ph type="title"/>
          </p:nvPr>
        </p:nvSpPr>
        <p:spPr>
          <a:xfrm>
            <a:off x="3188167" y="1285867"/>
            <a:ext cx="3878000" cy="2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2" name="Google Shape;352;p16"/>
          <p:cNvSpPr txBox="1">
            <a:spLocks noGrp="1"/>
          </p:cNvSpPr>
          <p:nvPr>
            <p:ph type="subTitle" idx="1"/>
          </p:nvPr>
        </p:nvSpPr>
        <p:spPr>
          <a:xfrm>
            <a:off x="3188167" y="3718933"/>
            <a:ext cx="3878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16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16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56" name="Google Shape;356;p16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16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" name="Google Shape;358;p16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16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60" name="Google Shape;360;p16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361" name="Google Shape;361;p16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365" name="Google Shape;365;p16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24050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7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369" name="Google Shape;369;p17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70" name="Google Shape;370;p17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71" name="Google Shape;371;p17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74" name="Google Shape;374;p17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375" name="Google Shape;375;p17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77" name="Google Shape;377;p17"/>
          <p:cNvSpPr txBox="1">
            <a:spLocks noGrp="1"/>
          </p:cNvSpPr>
          <p:nvPr>
            <p:ph type="title"/>
          </p:nvPr>
        </p:nvSpPr>
        <p:spPr>
          <a:xfrm>
            <a:off x="7066167" y="2077500"/>
            <a:ext cx="3878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78" name="Google Shape;378;p17"/>
          <p:cNvSpPr txBox="1">
            <a:spLocks noGrp="1"/>
          </p:cNvSpPr>
          <p:nvPr>
            <p:ph type="subTitle" idx="1"/>
          </p:nvPr>
        </p:nvSpPr>
        <p:spPr>
          <a:xfrm>
            <a:off x="7066167" y="2841100"/>
            <a:ext cx="3878000" cy="1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79" name="Google Shape;379;p17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17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p17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2" name="Google Shape;382;p17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17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17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17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6" name="Google Shape;386;p17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387" name="Google Shape;387;p17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0" name="Google Shape;390;p17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391" name="Google Shape;391;p17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23068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8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395" name="Google Shape;395;p18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6" name="Google Shape;396;p18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97" name="Google Shape;397;p18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0" name="Google Shape;400;p18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01" name="Google Shape;401;p18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03" name="Google Shape;403;p18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4" name="Google Shape;404;p18"/>
          <p:cNvSpPr txBox="1">
            <a:spLocks noGrp="1"/>
          </p:cNvSpPr>
          <p:nvPr>
            <p:ph type="title" idx="2"/>
          </p:nvPr>
        </p:nvSpPr>
        <p:spPr>
          <a:xfrm>
            <a:off x="3918143" y="3930733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5" name="Google Shape;405;p18"/>
          <p:cNvSpPr txBox="1">
            <a:spLocks noGrp="1"/>
          </p:cNvSpPr>
          <p:nvPr>
            <p:ph type="subTitle" idx="1"/>
          </p:nvPr>
        </p:nvSpPr>
        <p:spPr>
          <a:xfrm>
            <a:off x="3918133" y="4580900"/>
            <a:ext cx="29004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6" name="Google Shape;406;p18"/>
          <p:cNvSpPr txBox="1">
            <a:spLocks noGrp="1"/>
          </p:cNvSpPr>
          <p:nvPr>
            <p:ph type="title" idx="3"/>
          </p:nvPr>
        </p:nvSpPr>
        <p:spPr>
          <a:xfrm>
            <a:off x="7313777" y="3930733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7" name="Google Shape;407;p18"/>
          <p:cNvSpPr txBox="1">
            <a:spLocks noGrp="1"/>
          </p:cNvSpPr>
          <p:nvPr>
            <p:ph type="subTitle" idx="4"/>
          </p:nvPr>
        </p:nvSpPr>
        <p:spPr>
          <a:xfrm>
            <a:off x="7313768" y="4580900"/>
            <a:ext cx="29004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8" name="Google Shape;408;p18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8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8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11" name="Google Shape;411;p18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18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18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18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5" name="Google Shape;415;p18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416" name="Google Shape;416;p18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9" name="Google Shape;419;p18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420" name="Google Shape;420;p18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91489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19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424" name="Google Shape;424;p19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5" name="Google Shape;425;p19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426" name="Google Shape;426;p19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29" name="Google Shape;429;p19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30" name="Google Shape;430;p19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32" name="Google Shape;432;p19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3" name="Google Shape;433;p19"/>
          <p:cNvSpPr txBox="1">
            <a:spLocks noGrp="1"/>
          </p:cNvSpPr>
          <p:nvPr>
            <p:ph type="title" idx="2"/>
          </p:nvPr>
        </p:nvSpPr>
        <p:spPr>
          <a:xfrm>
            <a:off x="3188167" y="4202100"/>
            <a:ext cx="251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4" name="Google Shape;434;p19"/>
          <p:cNvSpPr txBox="1">
            <a:spLocks noGrp="1"/>
          </p:cNvSpPr>
          <p:nvPr>
            <p:ph type="subTitle" idx="1"/>
          </p:nvPr>
        </p:nvSpPr>
        <p:spPr>
          <a:xfrm>
            <a:off x="3188167" y="4649067"/>
            <a:ext cx="2511200" cy="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title" idx="3"/>
          </p:nvPr>
        </p:nvSpPr>
        <p:spPr>
          <a:xfrm>
            <a:off x="5809469" y="4202100"/>
            <a:ext cx="251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4"/>
          </p:nvPr>
        </p:nvSpPr>
        <p:spPr>
          <a:xfrm>
            <a:off x="5809469" y="4649067"/>
            <a:ext cx="2511200" cy="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title" idx="5"/>
          </p:nvPr>
        </p:nvSpPr>
        <p:spPr>
          <a:xfrm>
            <a:off x="8430780" y="4202100"/>
            <a:ext cx="251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8" name="Google Shape;438;p19"/>
          <p:cNvSpPr txBox="1">
            <a:spLocks noGrp="1"/>
          </p:cNvSpPr>
          <p:nvPr>
            <p:ph type="subTitle" idx="6"/>
          </p:nvPr>
        </p:nvSpPr>
        <p:spPr>
          <a:xfrm>
            <a:off x="8430780" y="4649067"/>
            <a:ext cx="2511200" cy="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title" idx="7" hasCustomPrompt="1"/>
          </p:nvPr>
        </p:nvSpPr>
        <p:spPr>
          <a:xfrm>
            <a:off x="3859767" y="1735944"/>
            <a:ext cx="1168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440" name="Google Shape;440;p19"/>
          <p:cNvSpPr txBox="1">
            <a:spLocks noGrp="1"/>
          </p:cNvSpPr>
          <p:nvPr>
            <p:ph type="title" idx="8" hasCustomPrompt="1"/>
          </p:nvPr>
        </p:nvSpPr>
        <p:spPr>
          <a:xfrm>
            <a:off x="6481069" y="1735948"/>
            <a:ext cx="1168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441" name="Google Shape;441;p19"/>
          <p:cNvSpPr txBox="1">
            <a:spLocks noGrp="1"/>
          </p:cNvSpPr>
          <p:nvPr>
            <p:ph type="title" idx="9" hasCustomPrompt="1"/>
          </p:nvPr>
        </p:nvSpPr>
        <p:spPr>
          <a:xfrm>
            <a:off x="9102380" y="1735948"/>
            <a:ext cx="1168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19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19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45" name="Google Shape;445;p19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19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19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19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9" name="Google Shape;449;p19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450" name="Google Shape;450;p19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3" name="Google Shape;453;p19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454" name="Google Shape;454;p19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17180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0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458" name="Google Shape;458;p20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9" name="Google Shape;459;p20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460" name="Google Shape;460;p20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63" name="Google Shape;463;p20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64" name="Google Shape;464;p20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7" name="Google Shape;467;p20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20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20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70" name="Google Shape;470;p20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20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20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4" name="Google Shape;474;p20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475" name="Google Shape;475;p20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8" name="Google Shape;478;p20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479" name="Google Shape;479;p20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1" name="Google Shape;481;p20"/>
          <p:cNvSpPr txBox="1">
            <a:spLocks noGrp="1"/>
          </p:cNvSpPr>
          <p:nvPr>
            <p:ph type="title" idx="2"/>
          </p:nvPr>
        </p:nvSpPr>
        <p:spPr>
          <a:xfrm>
            <a:off x="4245033" y="1617272"/>
            <a:ext cx="206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2" name="Google Shape;482;p20"/>
          <p:cNvSpPr txBox="1">
            <a:spLocks noGrp="1"/>
          </p:cNvSpPr>
          <p:nvPr>
            <p:ph type="subTitle" idx="1"/>
          </p:nvPr>
        </p:nvSpPr>
        <p:spPr>
          <a:xfrm>
            <a:off x="4363633" y="2116500"/>
            <a:ext cx="1826800" cy="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83" name="Google Shape;483;p20"/>
          <p:cNvSpPr txBox="1">
            <a:spLocks noGrp="1"/>
          </p:cNvSpPr>
          <p:nvPr>
            <p:ph type="title" idx="3"/>
          </p:nvPr>
        </p:nvSpPr>
        <p:spPr>
          <a:xfrm>
            <a:off x="7823275" y="1617272"/>
            <a:ext cx="206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4" name="Google Shape;484;p20"/>
          <p:cNvSpPr txBox="1">
            <a:spLocks noGrp="1"/>
          </p:cNvSpPr>
          <p:nvPr>
            <p:ph type="subTitle" idx="4"/>
          </p:nvPr>
        </p:nvSpPr>
        <p:spPr>
          <a:xfrm>
            <a:off x="7941875" y="2116500"/>
            <a:ext cx="1826800" cy="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85" name="Google Shape;485;p20"/>
          <p:cNvSpPr txBox="1">
            <a:spLocks noGrp="1"/>
          </p:cNvSpPr>
          <p:nvPr>
            <p:ph type="title" idx="5" hasCustomPrompt="1"/>
          </p:nvPr>
        </p:nvSpPr>
        <p:spPr>
          <a:xfrm>
            <a:off x="4693033" y="3967544"/>
            <a:ext cx="1168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486" name="Google Shape;486;p20"/>
          <p:cNvSpPr txBox="1">
            <a:spLocks noGrp="1"/>
          </p:cNvSpPr>
          <p:nvPr>
            <p:ph type="title" idx="6" hasCustomPrompt="1"/>
          </p:nvPr>
        </p:nvSpPr>
        <p:spPr>
          <a:xfrm>
            <a:off x="8271284" y="3967567"/>
            <a:ext cx="1168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7491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3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36" name="Google Shape;36;p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3564367" y="3434167"/>
            <a:ext cx="7003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6090167" y="1896967"/>
            <a:ext cx="195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3564367" y="4470433"/>
            <a:ext cx="70036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" name="Google Shape;50;p3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4" name="Google Shape;54;p3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55" name="Google Shape;55;p3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59" name="Google Shape;59;p3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71606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1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489" name="Google Shape;489;p21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90" name="Google Shape;490;p21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491" name="Google Shape;491;p21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" name="Google Shape;492;p21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" name="Google Shape;493;p21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94" name="Google Shape;494;p21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95" name="Google Shape;495;p21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97" name="Google Shape;497;p21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1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1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1" name="Google Shape;501;p21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21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21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5" name="Google Shape;505;p21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506" name="Google Shape;506;p21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9" name="Google Shape;509;p21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510" name="Google Shape;510;p21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2" name="Google Shape;512;p21"/>
          <p:cNvSpPr txBox="1">
            <a:spLocks noGrp="1"/>
          </p:cNvSpPr>
          <p:nvPr>
            <p:ph type="title" idx="2"/>
          </p:nvPr>
        </p:nvSpPr>
        <p:spPr>
          <a:xfrm>
            <a:off x="3433017" y="3384400"/>
            <a:ext cx="206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13" name="Google Shape;513;p21"/>
          <p:cNvSpPr txBox="1">
            <a:spLocks noGrp="1"/>
          </p:cNvSpPr>
          <p:nvPr>
            <p:ph type="subTitle" idx="1"/>
          </p:nvPr>
        </p:nvSpPr>
        <p:spPr>
          <a:xfrm>
            <a:off x="3551617" y="4034567"/>
            <a:ext cx="1826800" cy="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4" name="Google Shape;514;p21"/>
          <p:cNvSpPr txBox="1">
            <a:spLocks noGrp="1"/>
          </p:cNvSpPr>
          <p:nvPr>
            <p:ph type="title" idx="3"/>
          </p:nvPr>
        </p:nvSpPr>
        <p:spPr>
          <a:xfrm>
            <a:off x="6033941" y="3384400"/>
            <a:ext cx="206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15" name="Google Shape;515;p21"/>
          <p:cNvSpPr txBox="1">
            <a:spLocks noGrp="1"/>
          </p:cNvSpPr>
          <p:nvPr>
            <p:ph type="subTitle" idx="4"/>
          </p:nvPr>
        </p:nvSpPr>
        <p:spPr>
          <a:xfrm>
            <a:off x="6152541" y="4034567"/>
            <a:ext cx="1826800" cy="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6" name="Google Shape;516;p21"/>
          <p:cNvSpPr txBox="1">
            <a:spLocks noGrp="1"/>
          </p:cNvSpPr>
          <p:nvPr>
            <p:ph type="title" idx="5"/>
          </p:nvPr>
        </p:nvSpPr>
        <p:spPr>
          <a:xfrm>
            <a:off x="8634825" y="3384400"/>
            <a:ext cx="206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17" name="Google Shape;517;p21"/>
          <p:cNvSpPr txBox="1">
            <a:spLocks noGrp="1"/>
          </p:cNvSpPr>
          <p:nvPr>
            <p:ph type="subTitle" idx="6"/>
          </p:nvPr>
        </p:nvSpPr>
        <p:spPr>
          <a:xfrm>
            <a:off x="8753425" y="4034567"/>
            <a:ext cx="1826800" cy="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8" name="Google Shape;518;p21"/>
          <p:cNvSpPr txBox="1">
            <a:spLocks noGrp="1"/>
          </p:cNvSpPr>
          <p:nvPr>
            <p:ph type="title" idx="7" hasCustomPrompt="1"/>
          </p:nvPr>
        </p:nvSpPr>
        <p:spPr>
          <a:xfrm>
            <a:off x="3881017" y="2295477"/>
            <a:ext cx="1168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19" name="Google Shape;519;p21"/>
          <p:cNvSpPr txBox="1">
            <a:spLocks noGrp="1"/>
          </p:cNvSpPr>
          <p:nvPr>
            <p:ph type="title" idx="8" hasCustomPrompt="1"/>
          </p:nvPr>
        </p:nvSpPr>
        <p:spPr>
          <a:xfrm>
            <a:off x="6481933" y="2295481"/>
            <a:ext cx="1168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20" name="Google Shape;520;p21"/>
          <p:cNvSpPr txBox="1">
            <a:spLocks noGrp="1"/>
          </p:cNvSpPr>
          <p:nvPr>
            <p:ph type="title" idx="9" hasCustomPrompt="1"/>
          </p:nvPr>
        </p:nvSpPr>
        <p:spPr>
          <a:xfrm>
            <a:off x="9082828" y="2295481"/>
            <a:ext cx="1168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46929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1">
  <p:cSld name="Title and three columns  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22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523" name="Google Shape;523;p22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4" name="Google Shape;524;p22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525" name="Google Shape;525;p22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28" name="Google Shape;528;p22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529" name="Google Shape;529;p22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31" name="Google Shape;531;p22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32" name="Google Shape;532;p22"/>
          <p:cNvSpPr txBox="1">
            <a:spLocks noGrp="1"/>
          </p:cNvSpPr>
          <p:nvPr>
            <p:ph type="title" idx="2"/>
          </p:nvPr>
        </p:nvSpPr>
        <p:spPr>
          <a:xfrm>
            <a:off x="3188167" y="3159733"/>
            <a:ext cx="251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33" name="Google Shape;533;p22"/>
          <p:cNvSpPr txBox="1">
            <a:spLocks noGrp="1"/>
          </p:cNvSpPr>
          <p:nvPr>
            <p:ph type="subTitle" idx="1"/>
          </p:nvPr>
        </p:nvSpPr>
        <p:spPr>
          <a:xfrm>
            <a:off x="3188167" y="2103533"/>
            <a:ext cx="2511200" cy="8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34" name="Google Shape;534;p22"/>
          <p:cNvSpPr txBox="1">
            <a:spLocks noGrp="1"/>
          </p:cNvSpPr>
          <p:nvPr>
            <p:ph type="title" idx="3"/>
          </p:nvPr>
        </p:nvSpPr>
        <p:spPr>
          <a:xfrm>
            <a:off x="8432967" y="3159733"/>
            <a:ext cx="251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4"/>
          </p:nvPr>
        </p:nvSpPr>
        <p:spPr>
          <a:xfrm>
            <a:off x="8432967" y="2103533"/>
            <a:ext cx="2511200" cy="8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36" name="Google Shape;536;p22"/>
          <p:cNvSpPr txBox="1">
            <a:spLocks noGrp="1"/>
          </p:cNvSpPr>
          <p:nvPr>
            <p:ph type="title" idx="5"/>
          </p:nvPr>
        </p:nvSpPr>
        <p:spPr>
          <a:xfrm>
            <a:off x="5810567" y="4836133"/>
            <a:ext cx="251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37" name="Google Shape;537;p22"/>
          <p:cNvSpPr txBox="1">
            <a:spLocks noGrp="1"/>
          </p:cNvSpPr>
          <p:nvPr>
            <p:ph type="subTitle" idx="6"/>
          </p:nvPr>
        </p:nvSpPr>
        <p:spPr>
          <a:xfrm>
            <a:off x="5810567" y="3779933"/>
            <a:ext cx="2511200" cy="8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38" name="Google Shape;538;p22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2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2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41" name="Google Shape;541;p22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2" name="Google Shape;542;p22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p22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" name="Google Shape;544;p22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45" name="Google Shape;545;p22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546" name="Google Shape;546;p22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9" name="Google Shape;549;p22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550" name="Google Shape;550;p22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69331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3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554" name="Google Shape;554;p2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55" name="Google Shape;555;p2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556" name="Google Shape;556;p2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7" name="Google Shape;557;p2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9" name="Google Shape;559;p2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560" name="Google Shape;560;p2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" name="Google Shape;561;p2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62" name="Google Shape;562;p23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title" idx="2"/>
          </p:nvPr>
        </p:nvSpPr>
        <p:spPr>
          <a:xfrm>
            <a:off x="4187833" y="2035200"/>
            <a:ext cx="2754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1"/>
          </p:nvPr>
        </p:nvSpPr>
        <p:spPr>
          <a:xfrm>
            <a:off x="4187833" y="258376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title" idx="3"/>
          </p:nvPr>
        </p:nvSpPr>
        <p:spPr>
          <a:xfrm>
            <a:off x="7189833" y="2035200"/>
            <a:ext cx="2754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4"/>
          </p:nvPr>
        </p:nvSpPr>
        <p:spPr>
          <a:xfrm>
            <a:off x="7307033" y="258376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title" idx="5"/>
          </p:nvPr>
        </p:nvSpPr>
        <p:spPr>
          <a:xfrm>
            <a:off x="4187833" y="3994017"/>
            <a:ext cx="2754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8" name="Google Shape;568;p23"/>
          <p:cNvSpPr txBox="1">
            <a:spLocks noGrp="1"/>
          </p:cNvSpPr>
          <p:nvPr>
            <p:ph type="subTitle" idx="6"/>
          </p:nvPr>
        </p:nvSpPr>
        <p:spPr>
          <a:xfrm>
            <a:off x="4187833" y="4542584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69" name="Google Shape;569;p23"/>
          <p:cNvSpPr txBox="1">
            <a:spLocks noGrp="1"/>
          </p:cNvSpPr>
          <p:nvPr>
            <p:ph type="title" idx="7"/>
          </p:nvPr>
        </p:nvSpPr>
        <p:spPr>
          <a:xfrm>
            <a:off x="7189833" y="3994017"/>
            <a:ext cx="2754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70" name="Google Shape;570;p23"/>
          <p:cNvSpPr txBox="1">
            <a:spLocks noGrp="1"/>
          </p:cNvSpPr>
          <p:nvPr>
            <p:ph type="subTitle" idx="8"/>
          </p:nvPr>
        </p:nvSpPr>
        <p:spPr>
          <a:xfrm>
            <a:off x="7307033" y="4542584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71" name="Google Shape;571;p23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2" name="Google Shape;572;p23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3" name="Google Shape;573;p23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74" name="Google Shape;574;p23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23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23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23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8" name="Google Shape;578;p23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579" name="Google Shape;579;p23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2" name="Google Shape;582;p23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583" name="Google Shape;583;p23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558872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24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587" name="Google Shape;587;p24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88" name="Google Shape;588;p24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589" name="Google Shape;589;p24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0" name="Google Shape;590;p24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1" name="Google Shape;591;p24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92" name="Google Shape;592;p24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593" name="Google Shape;593;p24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95" name="Google Shape;595;p24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96" name="Google Shape;596;p24"/>
          <p:cNvSpPr txBox="1">
            <a:spLocks noGrp="1"/>
          </p:cNvSpPr>
          <p:nvPr>
            <p:ph type="title" idx="2"/>
          </p:nvPr>
        </p:nvSpPr>
        <p:spPr>
          <a:xfrm>
            <a:off x="3289767" y="1849684"/>
            <a:ext cx="245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97" name="Google Shape;597;p24"/>
          <p:cNvSpPr txBox="1">
            <a:spLocks noGrp="1"/>
          </p:cNvSpPr>
          <p:nvPr>
            <p:ph type="subTitle" idx="1"/>
          </p:nvPr>
        </p:nvSpPr>
        <p:spPr>
          <a:xfrm>
            <a:off x="3289867" y="2499851"/>
            <a:ext cx="245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98" name="Google Shape;598;p24"/>
          <p:cNvSpPr txBox="1">
            <a:spLocks noGrp="1"/>
          </p:cNvSpPr>
          <p:nvPr>
            <p:ph type="title" idx="3"/>
          </p:nvPr>
        </p:nvSpPr>
        <p:spPr>
          <a:xfrm>
            <a:off x="3289767" y="3796051"/>
            <a:ext cx="245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99" name="Google Shape;599;p24"/>
          <p:cNvSpPr txBox="1">
            <a:spLocks noGrp="1"/>
          </p:cNvSpPr>
          <p:nvPr>
            <p:ph type="subTitle" idx="4"/>
          </p:nvPr>
        </p:nvSpPr>
        <p:spPr>
          <a:xfrm>
            <a:off x="3289867" y="4446217"/>
            <a:ext cx="245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00" name="Google Shape;600;p24"/>
          <p:cNvSpPr txBox="1">
            <a:spLocks noGrp="1"/>
          </p:cNvSpPr>
          <p:nvPr>
            <p:ph type="title" idx="5"/>
          </p:nvPr>
        </p:nvSpPr>
        <p:spPr>
          <a:xfrm>
            <a:off x="8384067" y="1849684"/>
            <a:ext cx="245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01" name="Google Shape;601;p24"/>
          <p:cNvSpPr txBox="1">
            <a:spLocks noGrp="1"/>
          </p:cNvSpPr>
          <p:nvPr>
            <p:ph type="subTitle" idx="6"/>
          </p:nvPr>
        </p:nvSpPr>
        <p:spPr>
          <a:xfrm>
            <a:off x="8384167" y="2499851"/>
            <a:ext cx="245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02" name="Google Shape;602;p24"/>
          <p:cNvSpPr txBox="1">
            <a:spLocks noGrp="1"/>
          </p:cNvSpPr>
          <p:nvPr>
            <p:ph type="title" idx="7"/>
          </p:nvPr>
        </p:nvSpPr>
        <p:spPr>
          <a:xfrm>
            <a:off x="8384067" y="3796051"/>
            <a:ext cx="245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03" name="Google Shape;603;p24"/>
          <p:cNvSpPr txBox="1">
            <a:spLocks noGrp="1"/>
          </p:cNvSpPr>
          <p:nvPr>
            <p:ph type="subTitle" idx="8"/>
          </p:nvPr>
        </p:nvSpPr>
        <p:spPr>
          <a:xfrm>
            <a:off x="8384167" y="4446217"/>
            <a:ext cx="245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04" name="Google Shape;604;p24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24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24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7" name="Google Shape;607;p24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8" name="Google Shape;608;p24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p24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11" name="Google Shape;611;p24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612" name="Google Shape;612;p24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5" name="Google Shape;615;p24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616" name="Google Shape;616;p24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95089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 and five columns 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5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620" name="Google Shape;620;p25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21" name="Google Shape;621;p25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622" name="Google Shape;622;p25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25" name="Google Shape;625;p25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626" name="Google Shape;626;p25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28" name="Google Shape;628;p25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0" name="Google Shape;630;p25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5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2" name="Google Shape;632;p25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25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p25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25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6" name="Google Shape;636;p25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637" name="Google Shape;637;p25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0" name="Google Shape;640;p25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641" name="Google Shape;641;p25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3" name="Google Shape;643;p25"/>
          <p:cNvSpPr txBox="1">
            <a:spLocks noGrp="1"/>
          </p:cNvSpPr>
          <p:nvPr>
            <p:ph type="title" idx="2"/>
          </p:nvPr>
        </p:nvSpPr>
        <p:spPr>
          <a:xfrm>
            <a:off x="3188300" y="2092600"/>
            <a:ext cx="245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4" name="Google Shape;644;p25"/>
          <p:cNvSpPr txBox="1">
            <a:spLocks noGrp="1"/>
          </p:cNvSpPr>
          <p:nvPr>
            <p:ph type="subTitle" idx="1"/>
          </p:nvPr>
        </p:nvSpPr>
        <p:spPr>
          <a:xfrm>
            <a:off x="3188300" y="2641167"/>
            <a:ext cx="2457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5" name="Google Shape;645;p25"/>
          <p:cNvSpPr txBox="1">
            <a:spLocks noGrp="1"/>
          </p:cNvSpPr>
          <p:nvPr>
            <p:ph type="title" idx="3"/>
          </p:nvPr>
        </p:nvSpPr>
        <p:spPr>
          <a:xfrm>
            <a:off x="5837537" y="2092600"/>
            <a:ext cx="245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6" name="Google Shape;646;p25"/>
          <p:cNvSpPr txBox="1">
            <a:spLocks noGrp="1"/>
          </p:cNvSpPr>
          <p:nvPr>
            <p:ph type="subTitle" idx="4"/>
          </p:nvPr>
        </p:nvSpPr>
        <p:spPr>
          <a:xfrm>
            <a:off x="5837536" y="2641167"/>
            <a:ext cx="2457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7" name="Google Shape;647;p25"/>
          <p:cNvSpPr txBox="1">
            <a:spLocks noGrp="1"/>
          </p:cNvSpPr>
          <p:nvPr>
            <p:ph type="title" idx="5"/>
          </p:nvPr>
        </p:nvSpPr>
        <p:spPr>
          <a:xfrm>
            <a:off x="4512917" y="4003800"/>
            <a:ext cx="245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8" name="Google Shape;648;p25"/>
          <p:cNvSpPr txBox="1">
            <a:spLocks noGrp="1"/>
          </p:cNvSpPr>
          <p:nvPr>
            <p:ph type="subTitle" idx="6"/>
          </p:nvPr>
        </p:nvSpPr>
        <p:spPr>
          <a:xfrm>
            <a:off x="4282333" y="4552367"/>
            <a:ext cx="291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49" name="Google Shape;649;p25"/>
          <p:cNvSpPr txBox="1">
            <a:spLocks noGrp="1"/>
          </p:cNvSpPr>
          <p:nvPr>
            <p:ph type="title" idx="7"/>
          </p:nvPr>
        </p:nvSpPr>
        <p:spPr>
          <a:xfrm>
            <a:off x="7162149" y="4003800"/>
            <a:ext cx="245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50" name="Google Shape;650;p25"/>
          <p:cNvSpPr txBox="1">
            <a:spLocks noGrp="1"/>
          </p:cNvSpPr>
          <p:nvPr>
            <p:ph type="subTitle" idx="8"/>
          </p:nvPr>
        </p:nvSpPr>
        <p:spPr>
          <a:xfrm>
            <a:off x="6931532" y="4552367"/>
            <a:ext cx="2918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51" name="Google Shape;651;p25"/>
          <p:cNvSpPr txBox="1">
            <a:spLocks noGrp="1"/>
          </p:cNvSpPr>
          <p:nvPr>
            <p:ph type="title" idx="9"/>
          </p:nvPr>
        </p:nvSpPr>
        <p:spPr>
          <a:xfrm>
            <a:off x="8486768" y="2092600"/>
            <a:ext cx="245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52" name="Google Shape;652;p25"/>
          <p:cNvSpPr txBox="1">
            <a:spLocks noGrp="1"/>
          </p:cNvSpPr>
          <p:nvPr>
            <p:ph type="subTitle" idx="13"/>
          </p:nvPr>
        </p:nvSpPr>
        <p:spPr>
          <a:xfrm>
            <a:off x="8486767" y="2641167"/>
            <a:ext cx="2457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2663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26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655" name="Google Shape;655;p26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56" name="Google Shape;656;p26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657" name="Google Shape;657;p26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60" name="Google Shape;660;p26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661" name="Google Shape;661;p26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63" name="Google Shape;663;p26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64" name="Google Shape;664;p26"/>
          <p:cNvSpPr txBox="1">
            <a:spLocks noGrp="1"/>
          </p:cNvSpPr>
          <p:nvPr>
            <p:ph type="title" idx="2"/>
          </p:nvPr>
        </p:nvSpPr>
        <p:spPr>
          <a:xfrm>
            <a:off x="3188300" y="2092600"/>
            <a:ext cx="245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65" name="Google Shape;665;p26"/>
          <p:cNvSpPr txBox="1">
            <a:spLocks noGrp="1"/>
          </p:cNvSpPr>
          <p:nvPr>
            <p:ph type="subTitle" idx="1"/>
          </p:nvPr>
        </p:nvSpPr>
        <p:spPr>
          <a:xfrm>
            <a:off x="3188300" y="2641167"/>
            <a:ext cx="2457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6" name="Google Shape;666;p26"/>
          <p:cNvSpPr txBox="1">
            <a:spLocks noGrp="1"/>
          </p:cNvSpPr>
          <p:nvPr>
            <p:ph type="title" idx="3"/>
          </p:nvPr>
        </p:nvSpPr>
        <p:spPr>
          <a:xfrm>
            <a:off x="5837537" y="2092600"/>
            <a:ext cx="245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67" name="Google Shape;667;p26"/>
          <p:cNvSpPr txBox="1">
            <a:spLocks noGrp="1"/>
          </p:cNvSpPr>
          <p:nvPr>
            <p:ph type="subTitle" idx="4"/>
          </p:nvPr>
        </p:nvSpPr>
        <p:spPr>
          <a:xfrm>
            <a:off x="5837536" y="2641167"/>
            <a:ext cx="2457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68" name="Google Shape;668;p26"/>
          <p:cNvSpPr txBox="1">
            <a:spLocks noGrp="1"/>
          </p:cNvSpPr>
          <p:nvPr>
            <p:ph type="title" idx="5"/>
          </p:nvPr>
        </p:nvSpPr>
        <p:spPr>
          <a:xfrm>
            <a:off x="3188300" y="4207000"/>
            <a:ext cx="245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69" name="Google Shape;669;p26"/>
          <p:cNvSpPr txBox="1">
            <a:spLocks noGrp="1"/>
          </p:cNvSpPr>
          <p:nvPr>
            <p:ph type="subTitle" idx="6"/>
          </p:nvPr>
        </p:nvSpPr>
        <p:spPr>
          <a:xfrm>
            <a:off x="3188300" y="4755567"/>
            <a:ext cx="2457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70" name="Google Shape;670;p26"/>
          <p:cNvSpPr txBox="1">
            <a:spLocks noGrp="1"/>
          </p:cNvSpPr>
          <p:nvPr>
            <p:ph type="title" idx="7"/>
          </p:nvPr>
        </p:nvSpPr>
        <p:spPr>
          <a:xfrm>
            <a:off x="5837533" y="4207000"/>
            <a:ext cx="245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71" name="Google Shape;671;p26"/>
          <p:cNvSpPr txBox="1">
            <a:spLocks noGrp="1"/>
          </p:cNvSpPr>
          <p:nvPr>
            <p:ph type="subTitle" idx="8"/>
          </p:nvPr>
        </p:nvSpPr>
        <p:spPr>
          <a:xfrm>
            <a:off x="5837595" y="4755567"/>
            <a:ext cx="2457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72" name="Google Shape;672;p26"/>
          <p:cNvSpPr txBox="1">
            <a:spLocks noGrp="1"/>
          </p:cNvSpPr>
          <p:nvPr>
            <p:ph type="title" idx="9"/>
          </p:nvPr>
        </p:nvSpPr>
        <p:spPr>
          <a:xfrm>
            <a:off x="8486768" y="2092600"/>
            <a:ext cx="245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73" name="Google Shape;673;p26"/>
          <p:cNvSpPr txBox="1">
            <a:spLocks noGrp="1"/>
          </p:cNvSpPr>
          <p:nvPr>
            <p:ph type="subTitle" idx="13"/>
          </p:nvPr>
        </p:nvSpPr>
        <p:spPr>
          <a:xfrm>
            <a:off x="8486767" y="2641167"/>
            <a:ext cx="2457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74" name="Google Shape;674;p26"/>
          <p:cNvSpPr txBox="1">
            <a:spLocks noGrp="1"/>
          </p:cNvSpPr>
          <p:nvPr>
            <p:ph type="title" idx="14"/>
          </p:nvPr>
        </p:nvSpPr>
        <p:spPr>
          <a:xfrm>
            <a:off x="8486768" y="4207000"/>
            <a:ext cx="245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75" name="Google Shape;675;p26"/>
          <p:cNvSpPr txBox="1">
            <a:spLocks noGrp="1"/>
          </p:cNvSpPr>
          <p:nvPr>
            <p:ph type="subTitle" idx="15"/>
          </p:nvPr>
        </p:nvSpPr>
        <p:spPr>
          <a:xfrm>
            <a:off x="8486891" y="4755567"/>
            <a:ext cx="24572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76" name="Google Shape;676;p26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6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6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79" name="Google Shape;679;p26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0" name="Google Shape;680;p26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1" name="Google Shape;681;p26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2" name="Google Shape;682;p26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83" name="Google Shape;683;p26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684" name="Google Shape;684;p26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7" name="Google Shape;687;p26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688" name="Google Shape;688;p26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04284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27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692" name="Google Shape;692;p27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93" name="Google Shape;693;p27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694" name="Google Shape;694;p27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6" name="Google Shape;696;p27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7" name="Google Shape;697;p27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698" name="Google Shape;698;p27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00" name="Google Shape;700;p27"/>
          <p:cNvSpPr txBox="1">
            <a:spLocks noGrp="1"/>
          </p:cNvSpPr>
          <p:nvPr>
            <p:ph type="title" hasCustomPrompt="1"/>
          </p:nvPr>
        </p:nvSpPr>
        <p:spPr>
          <a:xfrm>
            <a:off x="5285733" y="922400"/>
            <a:ext cx="35608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01" name="Google Shape;701;p27"/>
          <p:cNvSpPr txBox="1">
            <a:spLocks noGrp="1"/>
          </p:cNvSpPr>
          <p:nvPr>
            <p:ph type="subTitle" idx="1"/>
          </p:nvPr>
        </p:nvSpPr>
        <p:spPr>
          <a:xfrm>
            <a:off x="5285733" y="1598669"/>
            <a:ext cx="35608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02" name="Google Shape;702;p27"/>
          <p:cNvSpPr txBox="1">
            <a:spLocks noGrp="1"/>
          </p:cNvSpPr>
          <p:nvPr>
            <p:ph type="title" idx="2" hasCustomPrompt="1"/>
          </p:nvPr>
        </p:nvSpPr>
        <p:spPr>
          <a:xfrm>
            <a:off x="5285733" y="2449481"/>
            <a:ext cx="35608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03" name="Google Shape;703;p27"/>
          <p:cNvSpPr txBox="1">
            <a:spLocks noGrp="1"/>
          </p:cNvSpPr>
          <p:nvPr>
            <p:ph type="subTitle" idx="3"/>
          </p:nvPr>
        </p:nvSpPr>
        <p:spPr>
          <a:xfrm>
            <a:off x="5285733" y="3142701"/>
            <a:ext cx="35608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04" name="Google Shape;704;p27"/>
          <p:cNvSpPr txBox="1">
            <a:spLocks noGrp="1"/>
          </p:cNvSpPr>
          <p:nvPr>
            <p:ph type="title" idx="4" hasCustomPrompt="1"/>
          </p:nvPr>
        </p:nvSpPr>
        <p:spPr>
          <a:xfrm>
            <a:off x="5285733" y="3976564"/>
            <a:ext cx="35608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05" name="Google Shape;705;p27"/>
          <p:cNvSpPr txBox="1">
            <a:spLocks noGrp="1"/>
          </p:cNvSpPr>
          <p:nvPr>
            <p:ph type="subTitle" idx="5"/>
          </p:nvPr>
        </p:nvSpPr>
        <p:spPr>
          <a:xfrm>
            <a:off x="5285733" y="4686733"/>
            <a:ext cx="35608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06" name="Google Shape;706;p27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7" name="Google Shape;707;p27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8" name="Google Shape;708;p27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09" name="Google Shape;709;p27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0" name="Google Shape;710;p27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27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2" name="Google Shape;712;p27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13" name="Google Shape;713;p27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714" name="Google Shape;714;p27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7" name="Google Shape;717;p27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718" name="Google Shape;718;p27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655205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8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8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8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4" name="Google Shape;724;p28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28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28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28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8" name="Google Shape;728;p28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729" name="Google Shape;729;p28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2" name="Google Shape;732;p28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733" name="Google Shape;733;p28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35" name="Google Shape;735;p28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0289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9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738" name="Google Shape;738;p29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39" name="Google Shape;739;p29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740" name="Google Shape;740;p29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43" name="Google Shape;743;p29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744" name="Google Shape;744;p29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" name="Google Shape;745;p29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46" name="Google Shape;746;p29"/>
          <p:cNvSpPr txBox="1"/>
          <p:nvPr/>
        </p:nvSpPr>
        <p:spPr>
          <a:xfrm>
            <a:off x="4884567" y="4257600"/>
            <a:ext cx="43632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333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7" name="Google Shape;747;p29"/>
          <p:cNvSpPr txBox="1">
            <a:spLocks noGrp="1"/>
          </p:cNvSpPr>
          <p:nvPr>
            <p:ph type="title"/>
          </p:nvPr>
        </p:nvSpPr>
        <p:spPr>
          <a:xfrm>
            <a:off x="4771767" y="904933"/>
            <a:ext cx="4579600" cy="1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48" name="Google Shape;748;p29"/>
          <p:cNvSpPr txBox="1">
            <a:spLocks noGrp="1"/>
          </p:cNvSpPr>
          <p:nvPr>
            <p:ph type="subTitle" idx="1"/>
          </p:nvPr>
        </p:nvSpPr>
        <p:spPr>
          <a:xfrm>
            <a:off x="4780967" y="2208967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49" name="Google Shape;749;p29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9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9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52" name="Google Shape;752;p29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3" name="Google Shape;753;p29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4" name="Google Shape;754;p29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5" name="Google Shape;755;p29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6" name="Google Shape;756;p29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757" name="Google Shape;757;p29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761" name="Google Shape;761;p29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2354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0"/>
          <p:cNvSpPr/>
          <p:nvPr/>
        </p:nvSpPr>
        <p:spPr>
          <a:xfrm>
            <a:off x="7349249" y="303561"/>
            <a:ext cx="3321600" cy="335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10809392" y="329920"/>
            <a:ext cx="431184" cy="282443"/>
            <a:chOff x="7981350" y="540875"/>
            <a:chExt cx="445500" cy="291779"/>
          </a:xfrm>
        </p:grpSpPr>
        <p:sp>
          <p:nvSpPr>
            <p:cNvPr id="766" name="Google Shape;766;p30"/>
            <p:cNvSpPr/>
            <p:nvPr/>
          </p:nvSpPr>
          <p:spPr>
            <a:xfrm>
              <a:off x="7981350" y="540875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7981350" y="66711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7981350" y="79335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9" name="Google Shape;769;p30"/>
          <p:cNvGrpSpPr/>
          <p:nvPr/>
        </p:nvGrpSpPr>
        <p:grpSpPr>
          <a:xfrm>
            <a:off x="10323109" y="377927"/>
            <a:ext cx="195585" cy="186252"/>
            <a:chOff x="590233" y="2668119"/>
            <a:chExt cx="56685" cy="54487"/>
          </a:xfrm>
        </p:grpSpPr>
        <p:sp>
          <p:nvSpPr>
            <p:cNvPr id="770" name="Google Shape;770;p30"/>
            <p:cNvSpPr/>
            <p:nvPr/>
          </p:nvSpPr>
          <p:spPr>
            <a:xfrm>
              <a:off x="590233" y="2668119"/>
              <a:ext cx="48504" cy="44139"/>
            </a:xfrm>
            <a:custGeom>
              <a:avLst/>
              <a:gdLst/>
              <a:ahLst/>
              <a:cxnLst/>
              <a:rect l="l" t="t" r="r" b="b"/>
              <a:pathLst>
                <a:path w="1589" h="1446" extrusionOk="0">
                  <a:moveTo>
                    <a:pt x="795" y="143"/>
                  </a:moveTo>
                  <a:cubicBezTo>
                    <a:pt x="946" y="143"/>
                    <a:pt x="1089" y="205"/>
                    <a:pt x="1205" y="312"/>
                  </a:cubicBezTo>
                  <a:cubicBezTo>
                    <a:pt x="1428" y="535"/>
                    <a:pt x="1428" y="910"/>
                    <a:pt x="1205" y="1133"/>
                  </a:cubicBezTo>
                  <a:cubicBezTo>
                    <a:pt x="1094" y="1245"/>
                    <a:pt x="946" y="1300"/>
                    <a:pt x="799" y="1300"/>
                  </a:cubicBezTo>
                  <a:cubicBezTo>
                    <a:pt x="652" y="1300"/>
                    <a:pt x="505" y="1245"/>
                    <a:pt x="393" y="1133"/>
                  </a:cubicBezTo>
                  <a:cubicBezTo>
                    <a:pt x="161" y="910"/>
                    <a:pt x="161" y="535"/>
                    <a:pt x="393" y="312"/>
                  </a:cubicBezTo>
                  <a:cubicBezTo>
                    <a:pt x="500" y="205"/>
                    <a:pt x="652" y="143"/>
                    <a:pt x="795" y="143"/>
                  </a:cubicBezTo>
                  <a:close/>
                  <a:moveTo>
                    <a:pt x="799" y="0"/>
                  </a:moveTo>
                  <a:cubicBezTo>
                    <a:pt x="614" y="0"/>
                    <a:pt x="429" y="72"/>
                    <a:pt x="286" y="214"/>
                  </a:cubicBezTo>
                  <a:cubicBezTo>
                    <a:pt x="1" y="491"/>
                    <a:pt x="1" y="955"/>
                    <a:pt x="286" y="1231"/>
                  </a:cubicBezTo>
                  <a:cubicBezTo>
                    <a:pt x="429" y="1374"/>
                    <a:pt x="616" y="1445"/>
                    <a:pt x="795" y="1445"/>
                  </a:cubicBezTo>
                  <a:cubicBezTo>
                    <a:pt x="982" y="1445"/>
                    <a:pt x="1169" y="1374"/>
                    <a:pt x="1312" y="1231"/>
                  </a:cubicBezTo>
                  <a:cubicBezTo>
                    <a:pt x="1589" y="955"/>
                    <a:pt x="1589" y="491"/>
                    <a:pt x="1312" y="214"/>
                  </a:cubicBezTo>
                  <a:cubicBezTo>
                    <a:pt x="1169" y="72"/>
                    <a:pt x="984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627015" y="2702704"/>
              <a:ext cx="19902" cy="19902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107" y="0"/>
                  </a:moveTo>
                  <a:lnTo>
                    <a:pt x="0" y="98"/>
                  </a:lnTo>
                  <a:lnTo>
                    <a:pt x="553" y="651"/>
                  </a:lnTo>
                  <a:lnTo>
                    <a:pt x="651" y="54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72" name="Google Shape;772;p30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30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30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75" name="Google Shape;775;p30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6" name="Google Shape;776;p30"/>
          <p:cNvGrpSpPr/>
          <p:nvPr/>
        </p:nvGrpSpPr>
        <p:grpSpPr>
          <a:xfrm>
            <a:off x="6005390" y="6029543"/>
            <a:ext cx="3293089" cy="335220"/>
            <a:chOff x="4885042" y="4630334"/>
            <a:chExt cx="2469817" cy="251415"/>
          </a:xfrm>
        </p:grpSpPr>
        <p:sp>
          <p:nvSpPr>
            <p:cNvPr id="777" name="Google Shape;777;p30"/>
            <p:cNvSpPr/>
            <p:nvPr/>
          </p:nvSpPr>
          <p:spPr>
            <a:xfrm>
              <a:off x="4885042" y="4711368"/>
              <a:ext cx="115200" cy="88562"/>
            </a:xfrm>
            <a:custGeom>
              <a:avLst/>
              <a:gdLst/>
              <a:ahLst/>
              <a:cxnLst/>
              <a:rect l="l" t="t" r="r" b="b"/>
              <a:pathLst>
                <a:path w="17930" h="13784" extrusionOk="0">
                  <a:moveTo>
                    <a:pt x="12887" y="1"/>
                  </a:moveTo>
                  <a:cubicBezTo>
                    <a:pt x="11206" y="1"/>
                    <a:pt x="9861" y="897"/>
                    <a:pt x="8965" y="2018"/>
                  </a:cubicBezTo>
                  <a:cubicBezTo>
                    <a:pt x="7956" y="897"/>
                    <a:pt x="6612" y="1"/>
                    <a:pt x="5043" y="1"/>
                  </a:cubicBezTo>
                  <a:cubicBezTo>
                    <a:pt x="2241" y="1"/>
                    <a:pt x="0" y="2242"/>
                    <a:pt x="0" y="5043"/>
                  </a:cubicBezTo>
                  <a:cubicBezTo>
                    <a:pt x="0" y="6500"/>
                    <a:pt x="560" y="7733"/>
                    <a:pt x="1457" y="8517"/>
                  </a:cubicBezTo>
                  <a:cubicBezTo>
                    <a:pt x="2241" y="9413"/>
                    <a:pt x="5603" y="12103"/>
                    <a:pt x="8853" y="13784"/>
                  </a:cubicBezTo>
                  <a:cubicBezTo>
                    <a:pt x="11766" y="11879"/>
                    <a:pt x="15464" y="9413"/>
                    <a:pt x="16249" y="8517"/>
                  </a:cubicBezTo>
                  <a:cubicBezTo>
                    <a:pt x="17257" y="7733"/>
                    <a:pt x="17817" y="6276"/>
                    <a:pt x="17817" y="4931"/>
                  </a:cubicBezTo>
                  <a:cubicBezTo>
                    <a:pt x="17929" y="2242"/>
                    <a:pt x="15688" y="1"/>
                    <a:pt x="12887" y="1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78" name="Google Shape;778;p30"/>
            <p:cNvGrpSpPr/>
            <p:nvPr/>
          </p:nvGrpSpPr>
          <p:grpSpPr>
            <a:xfrm>
              <a:off x="7259094" y="4707805"/>
              <a:ext cx="95765" cy="95765"/>
              <a:chOff x="5925100" y="2102500"/>
              <a:chExt cx="372625" cy="372625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5925100" y="2102500"/>
                <a:ext cx="372625" cy="372625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4905" extrusionOk="0">
                    <a:moveTo>
                      <a:pt x="14904" y="7396"/>
                    </a:moveTo>
                    <a:cubicBezTo>
                      <a:pt x="14904" y="11542"/>
                      <a:pt x="11542" y="14904"/>
                      <a:pt x="7396" y="14904"/>
                    </a:cubicBezTo>
                    <a:cubicBezTo>
                      <a:pt x="3362" y="14904"/>
                      <a:pt x="0" y="11542"/>
                      <a:pt x="0" y="7396"/>
                    </a:cubicBezTo>
                    <a:cubicBezTo>
                      <a:pt x="0" y="3362"/>
                      <a:pt x="3362" y="0"/>
                      <a:pt x="7396" y="0"/>
                    </a:cubicBezTo>
                    <a:cubicBezTo>
                      <a:pt x="11542" y="0"/>
                      <a:pt x="14904" y="3362"/>
                      <a:pt x="14904" y="7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6110000" y="2214550"/>
                <a:ext cx="25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052" fill="none" extrusionOk="0">
                    <a:moveTo>
                      <a:pt x="0" y="1"/>
                    </a:moveTo>
                    <a:lnTo>
                      <a:pt x="0" y="6052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chemeClr val="dk2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6034350" y="2287400"/>
                <a:ext cx="151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1" fill="none" extrusionOk="0">
                    <a:moveTo>
                      <a:pt x="6052" y="0"/>
                    </a:move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chemeClr val="dk2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>
              <a:off x="6004324" y="4630334"/>
              <a:ext cx="251415" cy="251415"/>
              <a:chOff x="5664289" y="4604097"/>
              <a:chExt cx="302399" cy="302399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5664289" y="4604097"/>
                <a:ext cx="302399" cy="302399"/>
              </a:xfrm>
              <a:custGeom>
                <a:avLst/>
                <a:gdLst/>
                <a:ahLst/>
                <a:cxnLst/>
                <a:rect l="l" t="t" r="r" b="b"/>
                <a:pathLst>
                  <a:path w="47066" h="47066" extrusionOk="0">
                    <a:moveTo>
                      <a:pt x="47066" y="23533"/>
                    </a:moveTo>
                    <a:cubicBezTo>
                      <a:pt x="47066" y="36532"/>
                      <a:pt x="36532" y="47065"/>
                      <a:pt x="23533" y="47065"/>
                    </a:cubicBezTo>
                    <a:cubicBezTo>
                      <a:pt x="10534" y="47065"/>
                      <a:pt x="1" y="36532"/>
                      <a:pt x="1" y="23533"/>
                    </a:cubicBezTo>
                    <a:cubicBezTo>
                      <a:pt x="1" y="10534"/>
                      <a:pt x="10534" y="1"/>
                      <a:pt x="23533" y="1"/>
                    </a:cubicBezTo>
                    <a:cubicBezTo>
                      <a:pt x="36532" y="1"/>
                      <a:pt x="47066" y="10534"/>
                      <a:pt x="47066" y="235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787402" y="4712088"/>
                <a:ext cx="89288" cy="102961"/>
              </a:xfrm>
              <a:custGeom>
                <a:avLst/>
                <a:gdLst/>
                <a:ahLst/>
                <a:cxnLst/>
                <a:rect l="l" t="t" r="r" b="b"/>
                <a:pathLst>
                  <a:path w="13897" h="16025" extrusionOk="0">
                    <a:moveTo>
                      <a:pt x="1" y="1"/>
                    </a:moveTo>
                    <a:lnTo>
                      <a:pt x="1" y="16025"/>
                    </a:lnTo>
                    <a:lnTo>
                      <a:pt x="13896" y="80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>
              <a:off x="6722136" y="4721484"/>
              <a:ext cx="70559" cy="69120"/>
              <a:chOff x="4815725" y="2155725"/>
              <a:chExt cx="274550" cy="26895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4815725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9413" y="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042625" y="2155725"/>
                <a:ext cx="476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0758" extrusionOk="0">
                    <a:moveTo>
                      <a:pt x="1" y="0"/>
                    </a:moveTo>
                    <a:lnTo>
                      <a:pt x="1" y="10758"/>
                    </a:lnTo>
                    <a:lnTo>
                      <a:pt x="1906" y="10758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88" name="Google Shape;788;p30"/>
            <p:cNvGrpSpPr/>
            <p:nvPr/>
          </p:nvGrpSpPr>
          <p:grpSpPr>
            <a:xfrm>
              <a:off x="5466640" y="4721484"/>
              <a:ext cx="71285" cy="69120"/>
              <a:chOff x="2636175" y="2155725"/>
              <a:chExt cx="277375" cy="268950"/>
            </a:xfrm>
          </p:grpSpPr>
          <p:sp>
            <p:nvSpPr>
              <p:cNvPr id="789" name="Google Shape;789;p30"/>
              <p:cNvSpPr/>
              <p:nvPr/>
            </p:nvSpPr>
            <p:spPr>
              <a:xfrm>
                <a:off x="2678200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9413" y="0"/>
                    </a:moveTo>
                    <a:lnTo>
                      <a:pt x="0" y="5267"/>
                    </a:lnTo>
                    <a:lnTo>
                      <a:pt x="9413" y="10758"/>
                    </a:lnTo>
                    <a:lnTo>
                      <a:pt x="9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2636175" y="2155725"/>
                <a:ext cx="504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2017" y="10758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91" name="Google Shape;791;p30"/>
          <p:cNvGrpSpPr/>
          <p:nvPr/>
        </p:nvGrpSpPr>
        <p:grpSpPr>
          <a:xfrm>
            <a:off x="3606933" y="6483767"/>
            <a:ext cx="8090000" cy="119200"/>
            <a:chOff x="2705200" y="4934263"/>
            <a:chExt cx="6067500" cy="89400"/>
          </a:xfrm>
        </p:grpSpPr>
        <p:cxnSp>
          <p:nvCxnSpPr>
            <p:cNvPr id="792" name="Google Shape;792;p30"/>
            <p:cNvCxnSpPr/>
            <p:nvPr/>
          </p:nvCxnSpPr>
          <p:spPr>
            <a:xfrm>
              <a:off x="2705200" y="4980950"/>
              <a:ext cx="6067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30"/>
            <p:cNvCxnSpPr/>
            <p:nvPr/>
          </p:nvCxnSpPr>
          <p:spPr>
            <a:xfrm>
              <a:off x="2705200" y="4980950"/>
              <a:ext cx="426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4" name="Google Shape;794;p30"/>
            <p:cNvSpPr/>
            <p:nvPr/>
          </p:nvSpPr>
          <p:spPr>
            <a:xfrm>
              <a:off x="6918125" y="4934263"/>
              <a:ext cx="89400" cy="89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95" name="Google Shape;795;p30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0" y="312801"/>
            <a:ext cx="2890675" cy="5090567"/>
            <a:chOff x="0" y="184950"/>
            <a:chExt cx="2489100" cy="4773600"/>
          </a:xfrm>
        </p:grpSpPr>
        <p:sp>
          <p:nvSpPr>
            <p:cNvPr id="798" name="Google Shape;798;p30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1" name="Google Shape;801;p30"/>
          <p:cNvSpPr txBox="1"/>
          <p:nvPr/>
        </p:nvSpPr>
        <p:spPr>
          <a:xfrm>
            <a:off x="572379" y="1610151"/>
            <a:ext cx="15816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6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208307" y="1687466"/>
            <a:ext cx="296944" cy="296919"/>
            <a:chOff x="4436963" y="889641"/>
            <a:chExt cx="363309" cy="363278"/>
          </a:xfrm>
        </p:grpSpPr>
        <p:sp>
          <p:nvSpPr>
            <p:cNvPr id="803" name="Google Shape;803;p30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5" name="Google Shape;805;p30"/>
          <p:cNvSpPr/>
          <p:nvPr/>
        </p:nvSpPr>
        <p:spPr>
          <a:xfrm>
            <a:off x="189139" y="483009"/>
            <a:ext cx="335279" cy="268225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6" name="Google Shape;806;p30">
            <a:hlinkClick r:id="rId3" action="ppaction://hlinksldjump"/>
          </p:cNvPr>
          <p:cNvSpPr txBox="1"/>
          <p:nvPr/>
        </p:nvSpPr>
        <p:spPr>
          <a:xfrm>
            <a:off x="561172" y="1002100"/>
            <a:ext cx="253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6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697635" y="2119423"/>
            <a:ext cx="438800" cy="4388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2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08" name="Google Shape;808;p30">
            <a:hlinkClick r:id="rId4" action="ppaction://hlinksldjump"/>
          </p:cNvPr>
          <p:cNvSpPr txBox="1"/>
          <p:nvPr/>
        </p:nvSpPr>
        <p:spPr>
          <a:xfrm>
            <a:off x="1223051" y="2021623"/>
            <a:ext cx="16676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Vs Solution</a:t>
            </a:r>
            <a:endParaRPr sz="16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9" name="Google Shape;809;p30">
            <a:hlinkClick r:id="" action="ppaction://noaction"/>
          </p:cNvPr>
          <p:cNvSpPr txBox="1"/>
          <p:nvPr/>
        </p:nvSpPr>
        <p:spPr>
          <a:xfrm>
            <a:off x="1223051" y="2701923"/>
            <a:ext cx="14768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Product</a:t>
            </a:r>
            <a:endParaRPr sz="16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0" name="Google Shape;810;p30">
            <a:hlinkClick r:id="" action="ppaction://noaction"/>
          </p:cNvPr>
          <p:cNvSpPr txBox="1"/>
          <p:nvPr/>
        </p:nvSpPr>
        <p:spPr>
          <a:xfrm>
            <a:off x="1223051" y="3382223"/>
            <a:ext cx="16676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&amp; Competition</a:t>
            </a:r>
            <a:endParaRPr sz="16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1" name="Google Shape;811;p30">
            <a:hlinkClick r:id="" action="ppaction://noaction"/>
          </p:cNvPr>
          <p:cNvSpPr txBox="1"/>
          <p:nvPr/>
        </p:nvSpPr>
        <p:spPr>
          <a:xfrm>
            <a:off x="1223051" y="4062523"/>
            <a:ext cx="14768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Model</a:t>
            </a:r>
            <a:endParaRPr sz="16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12" name="Google Shape;812;p30"/>
          <p:cNvCxnSpPr/>
          <p:nvPr/>
        </p:nvCxnSpPr>
        <p:spPr>
          <a:xfrm rot="10800000">
            <a:off x="100" y="918133"/>
            <a:ext cx="289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30"/>
          <p:cNvCxnSpPr/>
          <p:nvPr/>
        </p:nvCxnSpPr>
        <p:spPr>
          <a:xfrm rot="10800000">
            <a:off x="100" y="1527733"/>
            <a:ext cx="289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30"/>
          <p:cNvCxnSpPr/>
          <p:nvPr/>
        </p:nvCxnSpPr>
        <p:spPr>
          <a:xfrm rot="10800000">
            <a:off x="100" y="4821328"/>
            <a:ext cx="289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30"/>
          <p:cNvSpPr/>
          <p:nvPr/>
        </p:nvSpPr>
        <p:spPr>
          <a:xfrm>
            <a:off x="697635" y="2799723"/>
            <a:ext cx="438800" cy="4388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2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697635" y="3480023"/>
            <a:ext cx="438800" cy="4388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2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697635" y="4160323"/>
            <a:ext cx="438800" cy="4388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2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215955" y="1063150"/>
            <a:ext cx="281648" cy="319569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9" name="Google Shape;819;p30"/>
          <p:cNvGrpSpPr/>
          <p:nvPr/>
        </p:nvGrpSpPr>
        <p:grpSpPr>
          <a:xfrm>
            <a:off x="228762" y="4969358"/>
            <a:ext cx="256033" cy="268223"/>
            <a:chOff x="848108" y="2667020"/>
            <a:chExt cx="53144" cy="56135"/>
          </a:xfrm>
        </p:grpSpPr>
        <p:sp>
          <p:nvSpPr>
            <p:cNvPr id="820" name="Google Shape;820;p30"/>
            <p:cNvSpPr/>
            <p:nvPr/>
          </p:nvSpPr>
          <p:spPr>
            <a:xfrm>
              <a:off x="859005" y="2667020"/>
              <a:ext cx="31349" cy="31349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48108" y="2705695"/>
              <a:ext cx="53144" cy="17460"/>
            </a:xfrm>
            <a:custGeom>
              <a:avLst/>
              <a:gdLst/>
              <a:ahLst/>
              <a:cxnLst/>
              <a:rect l="l" t="t" r="r" b="b"/>
              <a:pathLst>
                <a:path w="1741" h="572" extrusionOk="0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2" name="Google Shape;822;p30">
            <a:hlinkClick r:id="" action="ppaction://noaction"/>
          </p:cNvPr>
          <p:cNvSpPr txBox="1"/>
          <p:nvPr/>
        </p:nvSpPr>
        <p:spPr>
          <a:xfrm>
            <a:off x="561172" y="4884068"/>
            <a:ext cx="253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THANKS!</a:t>
            </a:r>
            <a:endParaRPr sz="16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30">
            <a:hlinkClick r:id="rId5" action="ppaction://hlinksldjump"/>
          </p:cNvPr>
          <p:cNvSpPr txBox="1"/>
          <p:nvPr/>
        </p:nvSpPr>
        <p:spPr>
          <a:xfrm>
            <a:off x="561172" y="397724"/>
            <a:ext cx="253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6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9408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4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4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9" name="Google Shape;69;p4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70" name="Google Shape;70;p4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74" name="Google Shape;74;p4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" name="Google Shape;76;p4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body" idx="1"/>
          </p:nvPr>
        </p:nvSpPr>
        <p:spPr>
          <a:xfrm>
            <a:off x="960000" y="14178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333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102994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3442D-B6A3-075E-9264-73BB7338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CE17D4-6739-1E2B-9AC1-E0E3E8AA9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268FB6-D465-3E1D-7E89-BC07A0F6F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6B148B-D413-315E-2A6E-F221F197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4BA5-BAF1-459D-94B1-BA35DB30635C}" type="datetimeFigureOut">
              <a:rPr lang="es-ES" smtClean="0"/>
              <a:t>02/01/2026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A095E2-4FEC-2544-C76F-26217F1C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711CB5-EC6F-C195-A504-C5D48B2A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CDD6E-71E3-4641-9EA2-AA0663C501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747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85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422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5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80" name="Google Shape;80;p5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1" name="Google Shape;81;p5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5" name="Google Shape;85;p5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 idx="2"/>
          </p:nvPr>
        </p:nvSpPr>
        <p:spPr>
          <a:xfrm>
            <a:off x="3275133" y="2987733"/>
            <a:ext cx="348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 idx="3"/>
          </p:nvPr>
        </p:nvSpPr>
        <p:spPr>
          <a:xfrm>
            <a:off x="7374267" y="2987733"/>
            <a:ext cx="348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1"/>
          </p:nvPr>
        </p:nvSpPr>
        <p:spPr>
          <a:xfrm>
            <a:off x="7374269" y="3637900"/>
            <a:ext cx="34828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3275133" y="3637900"/>
            <a:ext cx="34828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" name="Google Shape;100;p5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101" name="Google Shape;101;p5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" name="Google Shape;104;p5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105" name="Google Shape;105;p5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2902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6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109" name="Google Shape;109;p6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0" name="Google Shape;110;p6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11" name="Google Shape;111;p6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4" name="Google Shape;114;p6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15" name="Google Shape;115;p6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17" name="Google Shape;117;p6"/>
          <p:cNvSpPr txBox="1">
            <a:spLocks noGrp="1"/>
          </p:cNvSpPr>
          <p:nvPr>
            <p:ph type="title"/>
          </p:nvPr>
        </p:nvSpPr>
        <p:spPr>
          <a:xfrm>
            <a:off x="3188167" y="719200"/>
            <a:ext cx="775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6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6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5" name="Google Shape;125;p6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126" name="Google Shape;126;p6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" name="Google Shape;129;p6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130" name="Google Shape;130;p6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0487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7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134" name="Google Shape;134;p7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5" name="Google Shape;135;p7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36" name="Google Shape;136;p7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9" name="Google Shape;139;p7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40" name="Google Shape;140;p7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42" name="Google Shape;142;p7"/>
          <p:cNvSpPr txBox="1">
            <a:spLocks noGrp="1"/>
          </p:cNvSpPr>
          <p:nvPr>
            <p:ph type="body" idx="1"/>
          </p:nvPr>
        </p:nvSpPr>
        <p:spPr>
          <a:xfrm>
            <a:off x="3802500" y="2129100"/>
            <a:ext cx="4812000" cy="34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600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3802500" y="1240100"/>
            <a:ext cx="481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7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7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1" name="Google Shape;151;p7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152" name="Google Shape;152;p7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5" name="Google Shape;155;p7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156" name="Google Shape;156;p7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44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8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160" name="Google Shape;160;p8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" name="Google Shape;165;p8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66" name="Google Shape;166;p8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3563567" y="1742800"/>
            <a:ext cx="70052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9" name="Google Shape;169;p8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8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8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6" name="Google Shape;176;p8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177" name="Google Shape;177;p8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181" name="Google Shape;181;p8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678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9"/>
          <p:cNvGrpSpPr/>
          <p:nvPr/>
        </p:nvGrpSpPr>
        <p:grpSpPr>
          <a:xfrm>
            <a:off x="7349250" y="303561"/>
            <a:ext cx="3891327" cy="335200"/>
            <a:chOff x="5511937" y="227671"/>
            <a:chExt cx="2918495" cy="251400"/>
          </a:xfrm>
        </p:grpSpPr>
        <p:sp>
          <p:nvSpPr>
            <p:cNvPr id="185" name="Google Shape;185;p9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6" name="Google Shape;186;p9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87" name="Google Shape;187;p9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0" name="Google Shape;190;p9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91" name="Google Shape;191;p9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4316833" y="2359533"/>
            <a:ext cx="5498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ubTitle" idx="1"/>
          </p:nvPr>
        </p:nvSpPr>
        <p:spPr>
          <a:xfrm>
            <a:off x="4316951" y="3153133"/>
            <a:ext cx="54984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" name="Google Shape;195;p9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9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9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9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2" name="Google Shape;202;p9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203" name="Google Shape;203;p9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207" name="Google Shape;207;p9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66372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233" y="5816567"/>
            <a:ext cx="12192000" cy="104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10"/>
          <p:cNvSpPr/>
          <p:nvPr/>
        </p:nvSpPr>
        <p:spPr>
          <a:xfrm>
            <a:off x="701556" y="6098467"/>
            <a:ext cx="473200" cy="473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0"/>
          <p:cNvSpPr txBox="1"/>
          <p:nvPr/>
        </p:nvSpPr>
        <p:spPr>
          <a:xfrm>
            <a:off x="1183221" y="6132833"/>
            <a:ext cx="23264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333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1183221" y="6332467"/>
            <a:ext cx="14020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36069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11361724" y="6265067"/>
            <a:ext cx="335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1067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6005389" y="6137588"/>
            <a:ext cx="153600" cy="118083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8" name="Google Shape;218;p10"/>
          <p:cNvGrpSpPr/>
          <p:nvPr/>
        </p:nvGrpSpPr>
        <p:grpSpPr>
          <a:xfrm>
            <a:off x="9170793" y="6132838"/>
            <a:ext cx="127687" cy="127687"/>
            <a:chOff x="5925100" y="2102500"/>
            <a:chExt cx="372625" cy="372625"/>
          </a:xfrm>
        </p:grpSpPr>
        <p:sp>
          <p:nvSpPr>
            <p:cNvPr id="219" name="Google Shape;219;p10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chemeClr val="dk2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2" name="Google Shape;222;p10"/>
          <p:cNvGrpSpPr/>
          <p:nvPr/>
        </p:nvGrpSpPr>
        <p:grpSpPr>
          <a:xfrm>
            <a:off x="7497766" y="6029543"/>
            <a:ext cx="335220" cy="335220"/>
            <a:chOff x="5664289" y="4604097"/>
            <a:chExt cx="302399" cy="302399"/>
          </a:xfrm>
        </p:grpSpPr>
        <p:sp>
          <p:nvSpPr>
            <p:cNvPr id="223" name="Google Shape;223;p10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8487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17702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20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5170">
          <p15:clr>
            <a:srgbClr val="EA4335"/>
          </p15:clr>
        </p15:guide>
        <p15:guide id="7" pos="1506">
          <p15:clr>
            <a:srgbClr val="EA4335"/>
          </p15:clr>
        </p15:guide>
        <p15:guide id="8" pos="333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6" name="Google Shape;826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5732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F09B2-3644-664D-4BE6-D9BDE34FF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7303" y="964910"/>
            <a:ext cx="9144000" cy="2306637"/>
          </a:xfrm>
        </p:spPr>
        <p:txBody>
          <a:bodyPr>
            <a:normAutofit/>
          </a:bodyPr>
          <a:lstStyle/>
          <a:p>
            <a:r>
              <a:rPr lang="es-ES" sz="4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Proyecto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4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Inteligencia Artificial y Big Data.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523C4E-D9B5-6D1A-2F52-B6BE49970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4297" y="3805084"/>
            <a:ext cx="7334494" cy="1226003"/>
          </a:xfrm>
        </p:spPr>
        <p:txBody>
          <a:bodyPr/>
          <a:lstStyle/>
          <a:p>
            <a:r>
              <a:rPr lang="es-ES_tradnl" b="1" dirty="0">
                <a:solidFill>
                  <a:schemeClr val="bg1"/>
                </a:solidFill>
              </a:rPr>
              <a:t>Por:</a:t>
            </a:r>
            <a:r>
              <a:rPr lang="es-ES_tradnl" dirty="0">
                <a:solidFill>
                  <a:schemeClr val="bg1"/>
                </a:solidFill>
              </a:rPr>
              <a:t> </a:t>
            </a:r>
            <a:r>
              <a:rPr lang="es-ES" b="1" dirty="0">
                <a:solidFill>
                  <a:schemeClr val="bg1"/>
                </a:solidFill>
              </a:rPr>
              <a:t>Héctor Fernández Pimienta, Ignacio López García y Francisco José Puertas Teba</a:t>
            </a:r>
            <a:endParaRPr lang="es-ES" dirty="0">
              <a:solidFill>
                <a:schemeClr val="bg1"/>
              </a:solidFill>
              <a:effectLst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6295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D2BD7-3C3B-E7BA-63C3-7D3A5092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Limitaciones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4754A-E9D7-8ECD-E1DE-4BB55CE993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Spotify no permite que se entrene modelos con sus datos. Debido a este problema tuvimos que simularlo.</a:t>
            </a:r>
          </a:p>
          <a:p>
            <a:endParaRPr lang="es-ES_tradnl" dirty="0"/>
          </a:p>
          <a:p>
            <a:r>
              <a:rPr lang="es-ES_tradnl" dirty="0"/>
              <a:t>Falta de datos actualizados, ya que no podemos recuperar datos recientes.</a:t>
            </a:r>
          </a:p>
          <a:p>
            <a:endParaRPr lang="es-ES_tradnl" dirty="0"/>
          </a:p>
          <a:p>
            <a:r>
              <a:rPr lang="es-ES_tradnl" dirty="0"/>
              <a:t>Tener una cuenta en Spotify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A391767-28BA-F326-64FF-B924A308BF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356108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7AA3F-4845-044C-3F4E-017EB759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Mejoras siguientes 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CB29DC-B016-2661-7C81-03D9A78BC0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Obtención del </a:t>
            </a:r>
            <a:r>
              <a:rPr lang="es-ES_tradnl" dirty="0" err="1"/>
              <a:t>feedback</a:t>
            </a:r>
            <a:r>
              <a:rPr lang="es-ES_tradnl" dirty="0"/>
              <a:t> sobre el modelo por parte de los usuarios de la API.</a:t>
            </a:r>
          </a:p>
          <a:p>
            <a:endParaRPr lang="es-ES_tradnl" dirty="0"/>
          </a:p>
          <a:p>
            <a:r>
              <a:rPr lang="es-ES_tradnl" dirty="0"/>
              <a:t>Mejora del entorno visual, agregando nuevas gráficas.</a:t>
            </a:r>
          </a:p>
          <a:p>
            <a:endParaRPr lang="es-ES_tradnl" dirty="0"/>
          </a:p>
          <a:p>
            <a:r>
              <a:rPr lang="es-ES_tradnl" dirty="0"/>
              <a:t>Colaborar con Spotify en para obtener las novedades musicales. 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8DCFD5B-461D-96EE-49DB-7EBA2DF5A3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95463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D1F8C-50EA-3D31-FF46-8A82D497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FIN.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960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D16B3-A434-142D-DED9-A563B22DA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B0D093-5B6F-40B4-7247-0B813985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Contexto y problemas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3D8B52-984B-DC7F-97AA-02B40B4D81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s-ES_tradnl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Spotify y plataformas similares tienen millones de canciones.</a:t>
            </a:r>
          </a:p>
          <a:p>
            <a:pPr algn="just"/>
            <a:endParaRPr lang="es-ES_tradnl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just"/>
            <a:r>
              <a:rPr lang="es-ES_tradnl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 usuario necesita descubrir música similar de forma inmediata.</a:t>
            </a:r>
          </a:p>
          <a:p>
            <a:pPr algn="just"/>
            <a:endParaRPr lang="es-ES_tradnl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just"/>
            <a:r>
              <a:rPr lang="es-ES_tradnl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 curación manual no escala → se necesitan sistemas automáticos. </a:t>
            </a:r>
            <a:endParaRPr lang="es-E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FF35F66-D020-7789-0DD0-D833B50E2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1954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E0C04-FA68-C7B0-B66C-31544E6A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Usuarios, valor y </a:t>
            </a:r>
            <a:r>
              <a:rPr lang="es-ES_tradnl" dirty="0" err="1"/>
              <a:t>KPIs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95FA60-E7B6-B2CD-7AE4-D46193E126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s-ES_tradnl" dirty="0"/>
              <a:t>Los usuarios principales a los que va dirigida la aplicación son los usuarios de Spotify.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El valor principal de la aplicación es descubrir nuevas canciones y artistas en base a tus gustos musicales.</a:t>
            </a:r>
          </a:p>
          <a:p>
            <a:endParaRPr lang="es-ES_tradnl" dirty="0"/>
          </a:p>
          <a:p>
            <a:pPr marL="139700" indent="0">
              <a:buNone/>
            </a:pPr>
            <a:r>
              <a:rPr lang="es-ES_tradnl" dirty="0"/>
              <a:t> 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8CEFEB-520C-CC68-A962-9A35E0C78E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s-ES" dirty="0"/>
              <a:t>Definimos </a:t>
            </a:r>
            <a:r>
              <a:rPr lang="es-ES" dirty="0" err="1"/>
              <a:t>KPIs</a:t>
            </a:r>
            <a:r>
              <a:rPr lang="es-ES" dirty="0"/>
              <a:t> claros desde el principio para evaluar calidad, rendimiento y viabilidad del sistema.</a:t>
            </a:r>
          </a:p>
          <a:p>
            <a:pPr algn="just"/>
            <a:endParaRPr lang="es-ES" dirty="0"/>
          </a:p>
          <a:p>
            <a:pPr algn="just">
              <a:buFontTx/>
              <a:buChar char="-"/>
            </a:pPr>
            <a:r>
              <a:rPr lang="es-ES" dirty="0"/>
              <a:t>Precisión en la calidad de recomendación</a:t>
            </a:r>
          </a:p>
          <a:p>
            <a:pPr algn="just">
              <a:buFontTx/>
              <a:buChar char="-"/>
            </a:pPr>
            <a:r>
              <a:rPr lang="es-ES" dirty="0"/>
              <a:t>Recomendación generada en tiempo real.</a:t>
            </a:r>
          </a:p>
          <a:p>
            <a:pPr algn="just">
              <a:buFontTx/>
              <a:buChar char="-"/>
            </a:pPr>
            <a:r>
              <a:rPr lang="es-ES" dirty="0"/>
              <a:t>El modelo es estable y no presenta oscilaciones significativas.</a:t>
            </a:r>
          </a:p>
          <a:p>
            <a:pPr algn="just">
              <a:buFontTx/>
              <a:buChar char="-"/>
            </a:pPr>
            <a:r>
              <a:rPr lang="es-ES" dirty="0"/>
              <a:t>La API nunca procesa datos corruptos ni inconsistentes</a:t>
            </a:r>
          </a:p>
        </p:txBody>
      </p:sp>
    </p:spTree>
    <p:extLst>
      <p:ext uri="{BB962C8B-B14F-4D97-AF65-F5344CB8AC3E}">
        <p14:creationId xmlns:p14="http://schemas.microsoft.com/office/powerpoint/2010/main" val="143754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E4676-90DF-DED3-1FF4-071DEE4F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Datos y calidad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A7BD9F-8798-DCAD-773E-FB1DB9A124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s-ES_tradnl" dirty="0"/>
              <a:t>Se utilizan dos conjuntos de datos:</a:t>
            </a:r>
          </a:p>
          <a:p>
            <a:pPr algn="just"/>
            <a:endParaRPr lang="es-ES_tradnl" dirty="0"/>
          </a:p>
          <a:p>
            <a:pPr algn="just">
              <a:buFontTx/>
              <a:buChar char="-"/>
            </a:pPr>
            <a:r>
              <a:rPr lang="es-ES_tradnl" dirty="0"/>
              <a:t>El principal extraído de </a:t>
            </a:r>
            <a:r>
              <a:rPr lang="es-ES_tradnl" dirty="0" err="1"/>
              <a:t>Kaggle</a:t>
            </a:r>
            <a:r>
              <a:rPr lang="es-ES_tradnl" dirty="0"/>
              <a:t>, que utilizamos para entrenar los datos.</a:t>
            </a:r>
          </a:p>
          <a:p>
            <a:pPr marL="139700" indent="0" algn="just">
              <a:buNone/>
            </a:pPr>
            <a:endParaRPr lang="es-ES_tradnl" dirty="0"/>
          </a:p>
          <a:p>
            <a:pPr algn="just">
              <a:buFontTx/>
              <a:buChar char="-"/>
            </a:pPr>
            <a:r>
              <a:rPr lang="es-ES_tradnl" dirty="0"/>
              <a:t>El secundario sería el propio usuario que utilizamos para analizar géneros de canciones y grupos.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9156DC-F414-BAEA-B3F4-DF2AA82AE9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Se preprocesan y se limpian los datos eliminando valores nulos.</a:t>
            </a:r>
          </a:p>
          <a:p>
            <a:endParaRPr lang="es-ES_tradnl" dirty="0"/>
          </a:p>
          <a:p>
            <a:r>
              <a:rPr lang="es-ES_tradnl" dirty="0"/>
              <a:t>Normalización y detección de </a:t>
            </a:r>
            <a:r>
              <a:rPr lang="es-ES_tradnl" dirty="0" err="1"/>
              <a:t>outliers</a:t>
            </a:r>
            <a:r>
              <a:rPr lang="es-ES_tradnl" dirty="0"/>
              <a:t>.</a:t>
            </a:r>
          </a:p>
          <a:p>
            <a:pPr marL="13970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594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0C662-5F97-1EE0-0570-F7368FB99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2D9B3-EAB6-7D56-FAA0-25E54FD7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Arquitectura y Pipeline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11C6AA-5A7A-8CE4-D697-77C0E5F1B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460" y="2433002"/>
            <a:ext cx="5463540" cy="3200882"/>
          </a:xfrm>
        </p:spPr>
        <p:txBody>
          <a:bodyPr/>
          <a:lstStyle/>
          <a:p>
            <a:pPr marL="596900" indent="-457200" algn="just">
              <a:buFont typeface="+mj-lt"/>
              <a:buAutoNum type="arabicPeriod"/>
            </a:pPr>
            <a:r>
              <a:rPr lang="es-ES_tradnl" sz="2400" dirty="0"/>
              <a:t>Ingesta de datos.</a:t>
            </a:r>
          </a:p>
          <a:p>
            <a:pPr marL="596900" indent="-457200" algn="just">
              <a:buFont typeface="+mj-lt"/>
              <a:buAutoNum type="arabicPeriod"/>
            </a:pPr>
            <a:r>
              <a:rPr lang="es-ES_tradnl" sz="2400" dirty="0"/>
              <a:t>Almacenamiento.</a:t>
            </a:r>
          </a:p>
          <a:p>
            <a:pPr marL="596900" indent="-457200" algn="just">
              <a:buFont typeface="+mj-lt"/>
              <a:buAutoNum type="arabicPeriod"/>
            </a:pPr>
            <a:r>
              <a:rPr lang="es-ES_tradnl" sz="2400" dirty="0"/>
              <a:t>Procesamiento de los datos.</a:t>
            </a:r>
          </a:p>
          <a:p>
            <a:pPr marL="596900" indent="-457200" algn="just">
              <a:buFont typeface="+mj-lt"/>
              <a:buAutoNum type="arabicPeriod"/>
            </a:pPr>
            <a:r>
              <a:rPr lang="es-ES_tradnl" sz="2400" dirty="0"/>
              <a:t>Entrenamiento del modelo.</a:t>
            </a:r>
          </a:p>
          <a:p>
            <a:pPr marL="596900" indent="-457200" algn="just">
              <a:buFont typeface="+mj-lt"/>
              <a:buAutoNum type="arabicPeriod"/>
            </a:pPr>
            <a:r>
              <a:rPr lang="es-ES" sz="2400" dirty="0"/>
              <a:t>Validación y métricas.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59E76CA-4BD1-C0C0-86AD-0A0B147764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3503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99481-2E1F-A494-F106-C323B51A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Métricas y modelo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CD512E-BD7C-5A89-52AA-E30AEE649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23704"/>
          </a:xfrm>
        </p:spPr>
        <p:txBody>
          <a:bodyPr/>
          <a:lstStyle/>
          <a:p>
            <a:pPr algn="just"/>
            <a:r>
              <a:rPr lang="es-ES_tradnl" dirty="0"/>
              <a:t>Se utiliza un modelo de aprendizaje no supervisado, debido a la falta de etiquetado previo. Y nuestro enfoque es para la localización de canciones similares.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A5B394-277C-F2B6-51FB-E3E03DA3F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085588"/>
          </a:xfrm>
        </p:spPr>
        <p:txBody>
          <a:bodyPr/>
          <a:lstStyle/>
          <a:p>
            <a:pPr algn="just"/>
            <a:r>
              <a:rPr lang="es-ES_tradnl" dirty="0"/>
              <a:t>Se utilizan las siguientes métricas para el entrenamiento:</a:t>
            </a:r>
          </a:p>
          <a:p>
            <a:pPr algn="just"/>
            <a:endParaRPr lang="es-ES_tradnl" dirty="0"/>
          </a:p>
          <a:p>
            <a:pPr algn="just"/>
            <a:r>
              <a:rPr lang="en-US" dirty="0" err="1"/>
              <a:t>Instrumentalness</a:t>
            </a:r>
            <a:endParaRPr lang="en-US" dirty="0"/>
          </a:p>
          <a:p>
            <a:pPr algn="just"/>
            <a:r>
              <a:rPr lang="en-US" dirty="0" err="1"/>
              <a:t>Speechiness</a:t>
            </a:r>
            <a:endParaRPr lang="en-US" dirty="0"/>
          </a:p>
          <a:p>
            <a:pPr algn="just"/>
            <a:r>
              <a:rPr lang="en-US" dirty="0"/>
              <a:t>Danceability</a:t>
            </a:r>
          </a:p>
          <a:p>
            <a:pPr algn="just"/>
            <a:r>
              <a:rPr lang="en-US" dirty="0"/>
              <a:t>Valence</a:t>
            </a:r>
          </a:p>
          <a:p>
            <a:pPr algn="just"/>
            <a:r>
              <a:rPr lang="en-US" dirty="0"/>
              <a:t>Tempo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875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9A59E-0E0F-2A9C-EABF-2FF48CEA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Demo</a:t>
            </a:r>
          </a:p>
        </p:txBody>
      </p:sp>
      <p:pic>
        <p:nvPicPr>
          <p:cNvPr id="6" name="Marcador de contenido 5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C7BE6FF7-EBA9-12EE-7601-42C88CD373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5342" y="1482800"/>
            <a:ext cx="9514381" cy="4740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31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87F25-8060-949F-E81E-29694A40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Coste y seguridad</a:t>
            </a:r>
            <a:endParaRPr lang="es-ES" sz="24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2DF217-AB56-0CDD-7921-CFBBC42522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No se almacenan los datos de los usuarios.</a:t>
            </a:r>
          </a:p>
          <a:p>
            <a:endParaRPr lang="es-ES_tradnl" dirty="0"/>
          </a:p>
          <a:p>
            <a:r>
              <a:rPr lang="es-ES_tradnl" dirty="0"/>
              <a:t>La API está protegida por una clave.</a:t>
            </a:r>
          </a:p>
          <a:p>
            <a:endParaRPr lang="es-ES_tradnl" dirty="0"/>
          </a:p>
          <a:p>
            <a:r>
              <a:rPr lang="es-ES_tradnl" dirty="0"/>
              <a:t>Se estiman los costes que nos llevaría desplegar este proyecto. </a:t>
            </a:r>
          </a:p>
        </p:txBody>
      </p:sp>
      <p:pic>
        <p:nvPicPr>
          <p:cNvPr id="6" name="Marcador de contenido 5" descr="Tabla&#10;&#10;El contenido generado por IA puede ser incorrecto.">
            <a:extLst>
              <a:ext uri="{FF2B5EF4-FFF2-40B4-BE49-F238E27FC236}">
                <a16:creationId xmlns:a16="http://schemas.microsoft.com/office/drawing/2014/main" id="{C018017B-6533-9CB7-4825-A74D54E884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522122" cy="3823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AE12308-5192-374A-C3B6-479F08C7DF57}"/>
              </a:ext>
            </a:extLst>
          </p:cNvPr>
          <p:cNvCxnSpPr/>
          <p:nvPr/>
        </p:nvCxnSpPr>
        <p:spPr>
          <a:xfrm>
            <a:off x="4513006" y="4070555"/>
            <a:ext cx="1659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12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F49D3-B4AE-AF86-6A0B-3F05971B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Impacto ético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483D18-2544-083A-208C-96C0F7D551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s-ES_tradnl" dirty="0"/>
              <a:t>No se utilizan datos personales.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El modelo es ciego a variables sensibles.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No supone ningún coste para poder utilizarla.</a:t>
            </a:r>
          </a:p>
          <a:p>
            <a:endParaRPr lang="es-ES_tradnl" dirty="0"/>
          </a:p>
          <a:p>
            <a:endParaRPr lang="es-E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68D81D5-5F50-9478-0E52-FC3305AE52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074829"/>
            <a:ext cx="5578579" cy="3042861"/>
          </a:xfrm>
        </p:spPr>
      </p:pic>
    </p:spTree>
    <p:extLst>
      <p:ext uri="{BB962C8B-B14F-4D97-AF65-F5344CB8AC3E}">
        <p14:creationId xmlns:p14="http://schemas.microsoft.com/office/powerpoint/2010/main" val="288884430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App Interface Pitch Deck by Slidesgo">
  <a:themeElements>
    <a:clrScheme name="Simple Light">
      <a:dk1>
        <a:srgbClr val="17162E"/>
      </a:dk1>
      <a:lt1>
        <a:srgbClr val="FFFFFF"/>
      </a:lt1>
      <a:dk2>
        <a:srgbClr val="2A2747"/>
      </a:dk2>
      <a:lt2>
        <a:srgbClr val="A9F5B4"/>
      </a:lt2>
      <a:accent1>
        <a:srgbClr val="88C591"/>
      </a:accent1>
      <a:accent2>
        <a:srgbClr val="D5F979"/>
      </a:accent2>
      <a:accent3>
        <a:srgbClr val="A9F5B4"/>
      </a:accent3>
      <a:accent4>
        <a:srgbClr val="88C591"/>
      </a:accent4>
      <a:accent5>
        <a:srgbClr val="D5F979"/>
      </a:accent5>
      <a:accent6>
        <a:srgbClr val="A9F5B4"/>
      </a:accent6>
      <a:hlink>
        <a:srgbClr val="D5F9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Music App Interface Pitch Deck _ by Slidesgo</Template>
  <TotalTime>84</TotalTime>
  <Words>397</Words>
  <Application>Microsoft Office PowerPoint</Application>
  <PresentationFormat>Panorámica</PresentationFormat>
  <Paragraphs>70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Arial</vt:lpstr>
      <vt:lpstr>Poppins</vt:lpstr>
      <vt:lpstr>Poppins Light</vt:lpstr>
      <vt:lpstr>Poppins Medium</vt:lpstr>
      <vt:lpstr>Poppins SemiBold</vt:lpstr>
      <vt:lpstr>Proxima Nova</vt:lpstr>
      <vt:lpstr>PT Sans</vt:lpstr>
      <vt:lpstr>Roboto Condensed Light</vt:lpstr>
      <vt:lpstr>Music App Interface Pitch Deck by Slidesgo</vt:lpstr>
      <vt:lpstr>Slidesgo Final Pages</vt:lpstr>
      <vt:lpstr>Proyecto Inteligencia Artificial y Big Data.</vt:lpstr>
      <vt:lpstr>Contexto y problemas</vt:lpstr>
      <vt:lpstr>Usuarios, valor y KPIs</vt:lpstr>
      <vt:lpstr>Datos y calidad</vt:lpstr>
      <vt:lpstr>Arquitectura y Pipeline</vt:lpstr>
      <vt:lpstr>Métricas y modelo</vt:lpstr>
      <vt:lpstr>Demo</vt:lpstr>
      <vt:lpstr>Coste y seguridad</vt:lpstr>
      <vt:lpstr>Impacto ético</vt:lpstr>
      <vt:lpstr>Limitaciones</vt:lpstr>
      <vt:lpstr>Mejoras siguientes pasos</vt:lpstr>
      <vt:lpstr>FIN.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Adrián Puertas Teba</dc:creator>
  <cp:lastModifiedBy>Adrián Puertas Teba</cp:lastModifiedBy>
  <cp:revision>1</cp:revision>
  <dcterms:created xsi:type="dcterms:W3CDTF">2026-01-02T14:53:33Z</dcterms:created>
  <dcterms:modified xsi:type="dcterms:W3CDTF">2026-01-02T16:17:58Z</dcterms:modified>
</cp:coreProperties>
</file>